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2622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13922-C516-487C-BA95-106B7F8DF4CA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4AB311D-DB8C-4734-9E89-95427516A468}">
      <dgm:prSet custT="1"/>
      <dgm:spPr/>
      <dgm:t>
        <a:bodyPr/>
        <a:lstStyle/>
        <a:p>
          <a:r>
            <a:rPr lang="hu-HU" sz="2400" dirty="0"/>
            <a:t>Sok eszközhöz nem volt kép így magunknak készítettük el ezeket</a:t>
          </a:r>
          <a:endParaRPr lang="en-US" sz="2400" dirty="0"/>
        </a:p>
      </dgm:t>
    </dgm:pt>
    <dgm:pt modelId="{C0D56B28-3675-443F-AB8F-1703545CEF9B}" type="parTrans" cxnId="{828FA21C-7CF1-46CB-9601-F45A7DCB72F8}">
      <dgm:prSet/>
      <dgm:spPr/>
      <dgm:t>
        <a:bodyPr/>
        <a:lstStyle/>
        <a:p>
          <a:endParaRPr lang="en-US"/>
        </a:p>
      </dgm:t>
    </dgm:pt>
    <dgm:pt modelId="{9A152D05-9845-4D83-A0F5-BF6CFC6E8EAE}" type="sibTrans" cxnId="{828FA21C-7CF1-46CB-9601-F45A7DCB72F8}">
      <dgm:prSet/>
      <dgm:spPr/>
      <dgm:t>
        <a:bodyPr/>
        <a:lstStyle/>
        <a:p>
          <a:endParaRPr lang="en-US"/>
        </a:p>
      </dgm:t>
    </dgm:pt>
    <dgm:pt modelId="{28DC75B1-7215-42E4-B412-C8A0B45A11B2}">
      <dgm:prSet custT="1"/>
      <dgm:spPr/>
      <dgm:t>
        <a:bodyPr/>
        <a:lstStyle/>
        <a:p>
          <a:r>
            <a:rPr lang="hu-HU" sz="2400" dirty="0"/>
            <a:t>Pont mint képekből a magyar nyelvű dokumentáció is hiányos volt így sokszor külföldi oldalakat kellet le fordítanunk (pl.: orosz, szlovák…)</a:t>
          </a:r>
          <a:endParaRPr lang="en-US" sz="2800" dirty="0"/>
        </a:p>
      </dgm:t>
    </dgm:pt>
    <dgm:pt modelId="{7EBDA2A9-54ED-45FE-9374-D02DC18333AF}" type="parTrans" cxnId="{6D4B6D5C-16A2-4DDC-9050-F3B47B459E9B}">
      <dgm:prSet/>
      <dgm:spPr/>
      <dgm:t>
        <a:bodyPr/>
        <a:lstStyle/>
        <a:p>
          <a:endParaRPr lang="en-US"/>
        </a:p>
      </dgm:t>
    </dgm:pt>
    <dgm:pt modelId="{5AC7324F-EA7C-4098-A146-93521AB94B2D}" type="sibTrans" cxnId="{6D4B6D5C-16A2-4DDC-9050-F3B47B459E9B}">
      <dgm:prSet/>
      <dgm:spPr/>
      <dgm:t>
        <a:bodyPr/>
        <a:lstStyle/>
        <a:p>
          <a:endParaRPr lang="en-US"/>
        </a:p>
      </dgm:t>
    </dgm:pt>
    <dgm:pt modelId="{D930C688-B8A4-4A8A-B95D-AE411E31B9DF}">
      <dgm:prSet custT="1"/>
      <dgm:spPr/>
      <dgm:t>
        <a:bodyPr/>
        <a:lstStyle/>
        <a:p>
          <a:r>
            <a:rPr lang="hu-HU" sz="2400" dirty="0"/>
            <a:t>Sokszor nem egyeztek az adatok az oldalakon így erre is külön figyelmet kellet fordítsunk</a:t>
          </a:r>
          <a:endParaRPr lang="en-US" sz="2400" dirty="0"/>
        </a:p>
      </dgm:t>
    </dgm:pt>
    <dgm:pt modelId="{1A119FAF-1D44-42C9-B9EA-21828FA83ECC}" type="parTrans" cxnId="{9C2EFF40-F76B-4884-A607-FDAD3E8CB917}">
      <dgm:prSet/>
      <dgm:spPr/>
      <dgm:t>
        <a:bodyPr/>
        <a:lstStyle/>
        <a:p>
          <a:endParaRPr lang="en-US"/>
        </a:p>
      </dgm:t>
    </dgm:pt>
    <dgm:pt modelId="{8239B3DC-523D-4535-95E5-AB8307E14FD3}" type="sibTrans" cxnId="{9C2EFF40-F76B-4884-A607-FDAD3E8CB917}">
      <dgm:prSet/>
      <dgm:spPr/>
      <dgm:t>
        <a:bodyPr/>
        <a:lstStyle/>
        <a:p>
          <a:endParaRPr lang="en-US"/>
        </a:p>
      </dgm:t>
    </dgm:pt>
    <dgm:pt modelId="{8B17BD31-E613-4BDE-B6FA-3999605E495C}">
      <dgm:prSet custT="1"/>
      <dgm:spPr/>
      <dgm:t>
        <a:bodyPr/>
        <a:lstStyle/>
        <a:p>
          <a:r>
            <a:rPr lang="hu-HU" sz="2000" dirty="0">
              <a:solidFill>
                <a:srgbClr val="FF0000"/>
              </a:solidFill>
            </a:rPr>
            <a:t>//ide kéne pár kép a fényképezésről csak fos a </a:t>
          </a:r>
          <a:r>
            <a:rPr lang="hu-HU" sz="2000" dirty="0" err="1">
              <a:solidFill>
                <a:srgbClr val="FF0000"/>
              </a:solidFill>
            </a:rPr>
            <a:t>cloud</a:t>
          </a:r>
          <a:r>
            <a:rPr lang="hu-HU" sz="2000" dirty="0">
              <a:solidFill>
                <a:srgbClr val="FF0000"/>
              </a:solidFill>
            </a:rPr>
            <a:t>//</a:t>
          </a:r>
          <a:endParaRPr lang="en-US" sz="2000" dirty="0">
            <a:solidFill>
              <a:srgbClr val="FF0000"/>
            </a:solidFill>
          </a:endParaRPr>
        </a:p>
      </dgm:t>
    </dgm:pt>
    <dgm:pt modelId="{F0C40B8F-00F6-4273-828E-826A70F3F164}" type="parTrans" cxnId="{12FBF93B-D77B-4AC6-981E-DCED498EC657}">
      <dgm:prSet/>
      <dgm:spPr/>
      <dgm:t>
        <a:bodyPr/>
        <a:lstStyle/>
        <a:p>
          <a:endParaRPr lang="en-US"/>
        </a:p>
      </dgm:t>
    </dgm:pt>
    <dgm:pt modelId="{74F3EC37-235D-4110-A37D-A19990EF50A8}" type="sibTrans" cxnId="{12FBF93B-D77B-4AC6-981E-DCED498EC657}">
      <dgm:prSet/>
      <dgm:spPr/>
      <dgm:t>
        <a:bodyPr/>
        <a:lstStyle/>
        <a:p>
          <a:endParaRPr lang="en-US"/>
        </a:p>
      </dgm:t>
    </dgm:pt>
    <dgm:pt modelId="{D1D19A9C-5990-4AEB-90F7-67235553392E}" type="pres">
      <dgm:prSet presAssocID="{C0D13922-C516-487C-BA95-106B7F8DF4CA}" presName="vert0" presStyleCnt="0">
        <dgm:presLayoutVars>
          <dgm:dir/>
          <dgm:animOne val="branch"/>
          <dgm:animLvl val="lvl"/>
        </dgm:presLayoutVars>
      </dgm:prSet>
      <dgm:spPr/>
    </dgm:pt>
    <dgm:pt modelId="{7F84E95C-6183-4A24-B724-3EFE481CD39B}" type="pres">
      <dgm:prSet presAssocID="{D4AB311D-DB8C-4734-9E89-95427516A468}" presName="thickLine" presStyleLbl="alignNode1" presStyleIdx="0" presStyleCnt="4"/>
      <dgm:spPr/>
    </dgm:pt>
    <dgm:pt modelId="{7BDBAFC4-6FE0-456E-BE99-EB5A37914F75}" type="pres">
      <dgm:prSet presAssocID="{D4AB311D-DB8C-4734-9E89-95427516A468}" presName="horz1" presStyleCnt="0"/>
      <dgm:spPr/>
    </dgm:pt>
    <dgm:pt modelId="{C907BF43-8F47-467E-8BCF-15F0D69A308A}" type="pres">
      <dgm:prSet presAssocID="{D4AB311D-DB8C-4734-9E89-95427516A468}" presName="tx1" presStyleLbl="revTx" presStyleIdx="0" presStyleCnt="4"/>
      <dgm:spPr/>
    </dgm:pt>
    <dgm:pt modelId="{5A9CB6C1-831B-44B7-9F3E-272440CA9FCB}" type="pres">
      <dgm:prSet presAssocID="{D4AB311D-DB8C-4734-9E89-95427516A468}" presName="vert1" presStyleCnt="0"/>
      <dgm:spPr/>
    </dgm:pt>
    <dgm:pt modelId="{57ABA72B-7D71-4B69-A1FF-2F7E69431366}" type="pres">
      <dgm:prSet presAssocID="{28DC75B1-7215-42E4-B412-C8A0B45A11B2}" presName="thickLine" presStyleLbl="alignNode1" presStyleIdx="1" presStyleCnt="4"/>
      <dgm:spPr/>
    </dgm:pt>
    <dgm:pt modelId="{AD567D53-EDA9-4A36-9A41-F1AEAAC61036}" type="pres">
      <dgm:prSet presAssocID="{28DC75B1-7215-42E4-B412-C8A0B45A11B2}" presName="horz1" presStyleCnt="0"/>
      <dgm:spPr/>
    </dgm:pt>
    <dgm:pt modelId="{E118CA0A-887B-4D81-8A52-CF6F7CA3C54F}" type="pres">
      <dgm:prSet presAssocID="{28DC75B1-7215-42E4-B412-C8A0B45A11B2}" presName="tx1" presStyleLbl="revTx" presStyleIdx="1" presStyleCnt="4"/>
      <dgm:spPr/>
    </dgm:pt>
    <dgm:pt modelId="{BAEEF8C8-D75E-4EEB-8A5E-873D59B3F0F9}" type="pres">
      <dgm:prSet presAssocID="{28DC75B1-7215-42E4-B412-C8A0B45A11B2}" presName="vert1" presStyleCnt="0"/>
      <dgm:spPr/>
    </dgm:pt>
    <dgm:pt modelId="{B41F4223-50D1-410A-AD8E-5CCDDBBD0B9E}" type="pres">
      <dgm:prSet presAssocID="{D930C688-B8A4-4A8A-B95D-AE411E31B9DF}" presName="thickLine" presStyleLbl="alignNode1" presStyleIdx="2" presStyleCnt="4"/>
      <dgm:spPr/>
    </dgm:pt>
    <dgm:pt modelId="{9449776E-AF98-41CC-B085-D1A0A9C74034}" type="pres">
      <dgm:prSet presAssocID="{D930C688-B8A4-4A8A-B95D-AE411E31B9DF}" presName="horz1" presStyleCnt="0"/>
      <dgm:spPr/>
    </dgm:pt>
    <dgm:pt modelId="{FAED10C7-3220-405C-8373-D94E6AF846F6}" type="pres">
      <dgm:prSet presAssocID="{D930C688-B8A4-4A8A-B95D-AE411E31B9DF}" presName="tx1" presStyleLbl="revTx" presStyleIdx="2" presStyleCnt="4"/>
      <dgm:spPr/>
    </dgm:pt>
    <dgm:pt modelId="{1472ADC1-5FC8-4BDA-87DF-B2E2848929E5}" type="pres">
      <dgm:prSet presAssocID="{D930C688-B8A4-4A8A-B95D-AE411E31B9DF}" presName="vert1" presStyleCnt="0"/>
      <dgm:spPr/>
    </dgm:pt>
    <dgm:pt modelId="{C376DDF6-849E-44AD-BD1E-6C96BCC87F9C}" type="pres">
      <dgm:prSet presAssocID="{8B17BD31-E613-4BDE-B6FA-3999605E495C}" presName="thickLine" presStyleLbl="alignNode1" presStyleIdx="3" presStyleCnt="4"/>
      <dgm:spPr/>
    </dgm:pt>
    <dgm:pt modelId="{2D715D1F-AB81-4FBC-B354-621EB81B726A}" type="pres">
      <dgm:prSet presAssocID="{8B17BD31-E613-4BDE-B6FA-3999605E495C}" presName="horz1" presStyleCnt="0"/>
      <dgm:spPr/>
    </dgm:pt>
    <dgm:pt modelId="{3FEBF1DB-16DA-4068-A6FE-5A75B58A2633}" type="pres">
      <dgm:prSet presAssocID="{8B17BD31-E613-4BDE-B6FA-3999605E495C}" presName="tx1" presStyleLbl="revTx" presStyleIdx="3" presStyleCnt="4"/>
      <dgm:spPr/>
    </dgm:pt>
    <dgm:pt modelId="{49CD415A-7083-46B3-8C33-D86230E587C6}" type="pres">
      <dgm:prSet presAssocID="{8B17BD31-E613-4BDE-B6FA-3999605E495C}" presName="vert1" presStyleCnt="0"/>
      <dgm:spPr/>
    </dgm:pt>
  </dgm:ptLst>
  <dgm:cxnLst>
    <dgm:cxn modelId="{828FA21C-7CF1-46CB-9601-F45A7DCB72F8}" srcId="{C0D13922-C516-487C-BA95-106B7F8DF4CA}" destId="{D4AB311D-DB8C-4734-9E89-95427516A468}" srcOrd="0" destOrd="0" parTransId="{C0D56B28-3675-443F-AB8F-1703545CEF9B}" sibTransId="{9A152D05-9845-4D83-A0F5-BF6CFC6E8EAE}"/>
    <dgm:cxn modelId="{19FB822B-1D19-4EDC-8896-E713361EFCFC}" type="presOf" srcId="{C0D13922-C516-487C-BA95-106B7F8DF4CA}" destId="{D1D19A9C-5990-4AEB-90F7-67235553392E}" srcOrd="0" destOrd="0" presId="urn:microsoft.com/office/officeart/2008/layout/LinedList"/>
    <dgm:cxn modelId="{12FBF93B-D77B-4AC6-981E-DCED498EC657}" srcId="{C0D13922-C516-487C-BA95-106B7F8DF4CA}" destId="{8B17BD31-E613-4BDE-B6FA-3999605E495C}" srcOrd="3" destOrd="0" parTransId="{F0C40B8F-00F6-4273-828E-826A70F3F164}" sibTransId="{74F3EC37-235D-4110-A37D-A19990EF50A8}"/>
    <dgm:cxn modelId="{9C2EFF40-F76B-4884-A607-FDAD3E8CB917}" srcId="{C0D13922-C516-487C-BA95-106B7F8DF4CA}" destId="{D930C688-B8A4-4A8A-B95D-AE411E31B9DF}" srcOrd="2" destOrd="0" parTransId="{1A119FAF-1D44-42C9-B9EA-21828FA83ECC}" sibTransId="{8239B3DC-523D-4535-95E5-AB8307E14FD3}"/>
    <dgm:cxn modelId="{6D4B6D5C-16A2-4DDC-9050-F3B47B459E9B}" srcId="{C0D13922-C516-487C-BA95-106B7F8DF4CA}" destId="{28DC75B1-7215-42E4-B412-C8A0B45A11B2}" srcOrd="1" destOrd="0" parTransId="{7EBDA2A9-54ED-45FE-9374-D02DC18333AF}" sibTransId="{5AC7324F-EA7C-4098-A146-93521AB94B2D}"/>
    <dgm:cxn modelId="{423FD04E-E121-4E2C-983E-955C7522551E}" type="presOf" srcId="{D4AB311D-DB8C-4734-9E89-95427516A468}" destId="{C907BF43-8F47-467E-8BCF-15F0D69A308A}" srcOrd="0" destOrd="0" presId="urn:microsoft.com/office/officeart/2008/layout/LinedList"/>
    <dgm:cxn modelId="{F9B0F0BF-4B79-417C-8FA8-4B42137DA7CA}" type="presOf" srcId="{28DC75B1-7215-42E4-B412-C8A0B45A11B2}" destId="{E118CA0A-887B-4D81-8A52-CF6F7CA3C54F}" srcOrd="0" destOrd="0" presId="urn:microsoft.com/office/officeart/2008/layout/LinedList"/>
    <dgm:cxn modelId="{0B8994E0-B099-4E9D-B6CD-48F0A576CC81}" type="presOf" srcId="{D930C688-B8A4-4A8A-B95D-AE411E31B9DF}" destId="{FAED10C7-3220-405C-8373-D94E6AF846F6}" srcOrd="0" destOrd="0" presId="urn:microsoft.com/office/officeart/2008/layout/LinedList"/>
    <dgm:cxn modelId="{E094E7EE-4521-4E2D-9F2E-8F1C42F7F50E}" type="presOf" srcId="{8B17BD31-E613-4BDE-B6FA-3999605E495C}" destId="{3FEBF1DB-16DA-4068-A6FE-5A75B58A2633}" srcOrd="0" destOrd="0" presId="urn:microsoft.com/office/officeart/2008/layout/LinedList"/>
    <dgm:cxn modelId="{37339262-EE14-4A32-BEC1-A1B75BC2D390}" type="presParOf" srcId="{D1D19A9C-5990-4AEB-90F7-67235553392E}" destId="{7F84E95C-6183-4A24-B724-3EFE481CD39B}" srcOrd="0" destOrd="0" presId="urn:microsoft.com/office/officeart/2008/layout/LinedList"/>
    <dgm:cxn modelId="{470BD5DC-1D3D-4DB9-848F-B5BB51D6B3B6}" type="presParOf" srcId="{D1D19A9C-5990-4AEB-90F7-67235553392E}" destId="{7BDBAFC4-6FE0-456E-BE99-EB5A37914F75}" srcOrd="1" destOrd="0" presId="urn:microsoft.com/office/officeart/2008/layout/LinedList"/>
    <dgm:cxn modelId="{68E3E3E4-C630-4FDA-AF56-C19F5FF40288}" type="presParOf" srcId="{7BDBAFC4-6FE0-456E-BE99-EB5A37914F75}" destId="{C907BF43-8F47-467E-8BCF-15F0D69A308A}" srcOrd="0" destOrd="0" presId="urn:microsoft.com/office/officeart/2008/layout/LinedList"/>
    <dgm:cxn modelId="{067E0FA1-92AD-4A3A-BB4D-F3127149CD65}" type="presParOf" srcId="{7BDBAFC4-6FE0-456E-BE99-EB5A37914F75}" destId="{5A9CB6C1-831B-44B7-9F3E-272440CA9FCB}" srcOrd="1" destOrd="0" presId="urn:microsoft.com/office/officeart/2008/layout/LinedList"/>
    <dgm:cxn modelId="{2A2D8AD8-B475-4772-A93E-FBAE94872B35}" type="presParOf" srcId="{D1D19A9C-5990-4AEB-90F7-67235553392E}" destId="{57ABA72B-7D71-4B69-A1FF-2F7E69431366}" srcOrd="2" destOrd="0" presId="urn:microsoft.com/office/officeart/2008/layout/LinedList"/>
    <dgm:cxn modelId="{BE864AA8-9F14-46D5-BFE2-25CD2C6EE293}" type="presParOf" srcId="{D1D19A9C-5990-4AEB-90F7-67235553392E}" destId="{AD567D53-EDA9-4A36-9A41-F1AEAAC61036}" srcOrd="3" destOrd="0" presId="urn:microsoft.com/office/officeart/2008/layout/LinedList"/>
    <dgm:cxn modelId="{5CED9A48-0C4F-4BE0-9E70-E8ADC828D3AF}" type="presParOf" srcId="{AD567D53-EDA9-4A36-9A41-F1AEAAC61036}" destId="{E118CA0A-887B-4D81-8A52-CF6F7CA3C54F}" srcOrd="0" destOrd="0" presId="urn:microsoft.com/office/officeart/2008/layout/LinedList"/>
    <dgm:cxn modelId="{C81DC9C1-8140-4080-8916-DE3E3AAC846D}" type="presParOf" srcId="{AD567D53-EDA9-4A36-9A41-F1AEAAC61036}" destId="{BAEEF8C8-D75E-4EEB-8A5E-873D59B3F0F9}" srcOrd="1" destOrd="0" presId="urn:microsoft.com/office/officeart/2008/layout/LinedList"/>
    <dgm:cxn modelId="{F6EE6503-6F04-4A98-B556-C4C248AB5AE7}" type="presParOf" srcId="{D1D19A9C-5990-4AEB-90F7-67235553392E}" destId="{B41F4223-50D1-410A-AD8E-5CCDDBBD0B9E}" srcOrd="4" destOrd="0" presId="urn:microsoft.com/office/officeart/2008/layout/LinedList"/>
    <dgm:cxn modelId="{DF3FDF15-7810-42A4-8270-DF0BE32545D5}" type="presParOf" srcId="{D1D19A9C-5990-4AEB-90F7-67235553392E}" destId="{9449776E-AF98-41CC-B085-D1A0A9C74034}" srcOrd="5" destOrd="0" presId="urn:microsoft.com/office/officeart/2008/layout/LinedList"/>
    <dgm:cxn modelId="{A1D40588-1CE6-4A03-9360-0D7F6F88207E}" type="presParOf" srcId="{9449776E-AF98-41CC-B085-D1A0A9C74034}" destId="{FAED10C7-3220-405C-8373-D94E6AF846F6}" srcOrd="0" destOrd="0" presId="urn:microsoft.com/office/officeart/2008/layout/LinedList"/>
    <dgm:cxn modelId="{CAF484E7-38ED-4A1D-B055-6408174F1464}" type="presParOf" srcId="{9449776E-AF98-41CC-B085-D1A0A9C74034}" destId="{1472ADC1-5FC8-4BDA-87DF-B2E2848929E5}" srcOrd="1" destOrd="0" presId="urn:microsoft.com/office/officeart/2008/layout/LinedList"/>
    <dgm:cxn modelId="{0FB3168C-3F5F-464F-A21B-68B2CA8C3C3E}" type="presParOf" srcId="{D1D19A9C-5990-4AEB-90F7-67235553392E}" destId="{C376DDF6-849E-44AD-BD1E-6C96BCC87F9C}" srcOrd="6" destOrd="0" presId="urn:microsoft.com/office/officeart/2008/layout/LinedList"/>
    <dgm:cxn modelId="{CA0C6792-FE34-4306-9AF0-C03EF14BF811}" type="presParOf" srcId="{D1D19A9C-5990-4AEB-90F7-67235553392E}" destId="{2D715D1F-AB81-4FBC-B354-621EB81B726A}" srcOrd="7" destOrd="0" presId="urn:microsoft.com/office/officeart/2008/layout/LinedList"/>
    <dgm:cxn modelId="{975955B7-2DA2-4D1F-8735-D1F81A09C43B}" type="presParOf" srcId="{2D715D1F-AB81-4FBC-B354-621EB81B726A}" destId="{3FEBF1DB-16DA-4068-A6FE-5A75B58A2633}" srcOrd="0" destOrd="0" presId="urn:microsoft.com/office/officeart/2008/layout/LinedList"/>
    <dgm:cxn modelId="{A4A45AD2-79F9-428C-9791-C33453DC5E78}" type="presParOf" srcId="{2D715D1F-AB81-4FBC-B354-621EB81B726A}" destId="{49CD415A-7083-46B3-8C33-D86230E587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4E95C-6183-4A24-B724-3EFE481CD39B}">
      <dsp:nvSpPr>
        <dsp:cNvPr id="0" name=""/>
        <dsp:cNvSpPr/>
      </dsp:nvSpPr>
      <dsp:spPr>
        <a:xfrm>
          <a:off x="0" y="0"/>
          <a:ext cx="667271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07BF43-8F47-467E-8BCF-15F0D69A308A}">
      <dsp:nvSpPr>
        <dsp:cNvPr id="0" name=""/>
        <dsp:cNvSpPr/>
      </dsp:nvSpPr>
      <dsp:spPr>
        <a:xfrm>
          <a:off x="0" y="0"/>
          <a:ext cx="6672715" cy="122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Sok eszközhöz nem volt kép így magunknak készítettük el ezeket</a:t>
          </a:r>
          <a:endParaRPr lang="en-US" sz="2400" kern="1200" dirty="0"/>
        </a:p>
      </dsp:txBody>
      <dsp:txXfrm>
        <a:off x="0" y="0"/>
        <a:ext cx="6672715" cy="1221581"/>
      </dsp:txXfrm>
    </dsp:sp>
    <dsp:sp modelId="{57ABA72B-7D71-4B69-A1FF-2F7E69431366}">
      <dsp:nvSpPr>
        <dsp:cNvPr id="0" name=""/>
        <dsp:cNvSpPr/>
      </dsp:nvSpPr>
      <dsp:spPr>
        <a:xfrm>
          <a:off x="0" y="1221581"/>
          <a:ext cx="667271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18CA0A-887B-4D81-8A52-CF6F7CA3C54F}">
      <dsp:nvSpPr>
        <dsp:cNvPr id="0" name=""/>
        <dsp:cNvSpPr/>
      </dsp:nvSpPr>
      <dsp:spPr>
        <a:xfrm>
          <a:off x="0" y="1221581"/>
          <a:ext cx="6672715" cy="122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Pont mint képekből a magyar nyelvű dokumentáció is hiányos volt így sokszor külföldi oldalakat kellet le fordítanunk (pl.: orosz, szlovák…)</a:t>
          </a:r>
          <a:endParaRPr lang="en-US" sz="2800" kern="1200" dirty="0"/>
        </a:p>
      </dsp:txBody>
      <dsp:txXfrm>
        <a:off x="0" y="1221581"/>
        <a:ext cx="6672715" cy="1221581"/>
      </dsp:txXfrm>
    </dsp:sp>
    <dsp:sp modelId="{B41F4223-50D1-410A-AD8E-5CCDDBBD0B9E}">
      <dsp:nvSpPr>
        <dsp:cNvPr id="0" name=""/>
        <dsp:cNvSpPr/>
      </dsp:nvSpPr>
      <dsp:spPr>
        <a:xfrm>
          <a:off x="0" y="2443162"/>
          <a:ext cx="667271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ED10C7-3220-405C-8373-D94E6AF846F6}">
      <dsp:nvSpPr>
        <dsp:cNvPr id="0" name=""/>
        <dsp:cNvSpPr/>
      </dsp:nvSpPr>
      <dsp:spPr>
        <a:xfrm>
          <a:off x="0" y="2443162"/>
          <a:ext cx="6672715" cy="122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Sokszor nem egyeztek az adatok az oldalakon így erre is külön figyelmet kellet fordítsunk</a:t>
          </a:r>
          <a:endParaRPr lang="en-US" sz="2400" kern="1200" dirty="0"/>
        </a:p>
      </dsp:txBody>
      <dsp:txXfrm>
        <a:off x="0" y="2443162"/>
        <a:ext cx="6672715" cy="1221581"/>
      </dsp:txXfrm>
    </dsp:sp>
    <dsp:sp modelId="{C376DDF6-849E-44AD-BD1E-6C96BCC87F9C}">
      <dsp:nvSpPr>
        <dsp:cNvPr id="0" name=""/>
        <dsp:cNvSpPr/>
      </dsp:nvSpPr>
      <dsp:spPr>
        <a:xfrm>
          <a:off x="0" y="3664743"/>
          <a:ext cx="667271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EBF1DB-16DA-4068-A6FE-5A75B58A2633}">
      <dsp:nvSpPr>
        <dsp:cNvPr id="0" name=""/>
        <dsp:cNvSpPr/>
      </dsp:nvSpPr>
      <dsp:spPr>
        <a:xfrm>
          <a:off x="0" y="3664743"/>
          <a:ext cx="6672715" cy="1221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>
              <a:solidFill>
                <a:srgbClr val="FF0000"/>
              </a:solidFill>
            </a:rPr>
            <a:t>//ide kéne pár kép a fényképezésről csak fos a </a:t>
          </a:r>
          <a:r>
            <a:rPr lang="hu-HU" sz="2000" kern="1200" dirty="0" err="1">
              <a:solidFill>
                <a:srgbClr val="FF0000"/>
              </a:solidFill>
            </a:rPr>
            <a:t>cloud</a:t>
          </a:r>
          <a:r>
            <a:rPr lang="hu-HU" sz="2000" kern="1200" dirty="0">
              <a:solidFill>
                <a:srgbClr val="FF0000"/>
              </a:solidFill>
            </a:rPr>
            <a:t>//</a:t>
          </a:r>
          <a:endParaRPr lang="en-US" sz="2000" kern="1200" dirty="0">
            <a:solidFill>
              <a:srgbClr val="FF0000"/>
            </a:solidFill>
          </a:endParaRPr>
        </a:p>
      </dsp:txBody>
      <dsp:txXfrm>
        <a:off x="0" y="3664743"/>
        <a:ext cx="6672715" cy="1221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AAFE51-192B-F8E9-0D25-445F9B6F9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Informatika történelmi kiállítás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8FB3C6-86F4-6DB4-4F98-4419EDE60E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Résztvevők: Agócs Dániel, Kovács Ákos, Emődi Tibor, Bujdosó Bálint, Krausz Márton Alajos</a:t>
            </a:r>
          </a:p>
        </p:txBody>
      </p:sp>
    </p:spTree>
    <p:extLst>
      <p:ext uri="{BB962C8B-B14F-4D97-AF65-F5344CB8AC3E}">
        <p14:creationId xmlns:p14="http://schemas.microsoft.com/office/powerpoint/2010/main" val="2291387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képernyőkép, óra, kör, szám látható&#10;&#10;Automatikusan generált leírás">
            <a:extLst>
              <a:ext uri="{FF2B5EF4-FFF2-40B4-BE49-F238E27FC236}">
                <a16:creationId xmlns:a16="http://schemas.microsoft.com/office/drawing/2014/main" id="{4E5EA814-C49C-B4D5-ADD8-DE72E367D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7836" r="4609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4E2E679-3F91-D6B0-870E-5EFFBE3E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hu-HU" dirty="0"/>
              <a:t>Mi is ez az oldal?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5F4646-0566-B30C-7BD9-B35147E46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hu-HU" dirty="0"/>
              <a:t>Ez az oldal a Dr. Salamon József Tanár Úr által az évek során össze gyűjtött számítás technikai relikviákat rendszerezi kategóriák szerint</a:t>
            </a:r>
          </a:p>
          <a:p>
            <a:r>
              <a:rPr lang="hu-HU" dirty="0"/>
              <a:t>A kiállításban szereplő fontosabb eszközök részletes történelmi és technikai jellemzőit tekintheti meg a felhasználó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271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9F0B4C-A458-1E48-FD1E-6F0C7E1E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hu-HU" dirty="0"/>
              <a:t>Az oldal Főbb jellemzői / kialakítása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BF2CDE-35D9-4B83-8A27-7417A1162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59130" y="2012810"/>
            <a:ext cx="4954206" cy="3453535"/>
            <a:chOff x="7807230" y="2012810"/>
            <a:chExt cx="3251252" cy="34598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B8A987-6618-4D33-A702-A399F6C29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344FC9-2E16-45B0-8F64-1F4DAECFC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Kép 4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128C63B0-E42C-1410-921D-F9278ED86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61" r="-2" b="-2"/>
          <a:stretch/>
        </p:blipFill>
        <p:spPr>
          <a:xfrm>
            <a:off x="1635739" y="2174242"/>
            <a:ext cx="4613872" cy="3124351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04160E-54F3-6AFE-8186-55E7B6EB7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337" y="2015734"/>
            <a:ext cx="4158849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Az oldal egy idővonal köré van rendezve ami végig vezeti a felhasználót az informatika történelmén és az adott időszakra jellemző eszközökről tudhat meg többet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Ezen kívül az oldal rendelkezik tartalom jegyzékkel is amiben minden eszköz szerepel</a:t>
            </a:r>
          </a:p>
          <a:p>
            <a:pPr>
              <a:lnSpc>
                <a:spcPct val="110000"/>
              </a:lnSpc>
            </a:pPr>
            <a:r>
              <a:rPr lang="hu-HU" sz="1600" dirty="0"/>
              <a:t>Az eszközök oldalinak a főbb részei az alcímekkel tagolt tartalom és a képgaléria ami alatt eszköztől függően található technikai specifikációkat tartalmazó táblázat</a:t>
            </a:r>
          </a:p>
        </p:txBody>
      </p:sp>
    </p:spTree>
    <p:extLst>
      <p:ext uri="{BB962C8B-B14F-4D97-AF65-F5344CB8AC3E}">
        <p14:creationId xmlns:p14="http://schemas.microsoft.com/office/powerpoint/2010/main" val="788276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CBA71C-54C2-CC1C-664E-FB24CFE4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Használt Szoftverek és Programozási nyelvek</a:t>
            </a:r>
          </a:p>
        </p:txBody>
      </p:sp>
      <p:pic>
        <p:nvPicPr>
          <p:cNvPr id="1026" name="Picture 2" descr="Exercises C# – Alkalmazások a Google Playen">
            <a:extLst>
              <a:ext uri="{FF2B5EF4-FFF2-40B4-BE49-F238E27FC236}">
                <a16:creationId xmlns:a16="http://schemas.microsoft.com/office/drawing/2014/main" id="{70CDDBA5-A4C4-035E-7DC2-8F5B5E52BD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690" y="2051243"/>
            <a:ext cx="1958164" cy="1958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 – Wikipédia">
            <a:extLst>
              <a:ext uri="{FF2B5EF4-FFF2-40B4-BE49-F238E27FC236}">
                <a16:creationId xmlns:a16="http://schemas.microsoft.com/office/drawing/2014/main" id="{06FC648A-158D-9CB5-151A-B574A1C37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051243"/>
            <a:ext cx="2067006" cy="1985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's New Since CSS3 in 2015? | CSS-Tricks - CSS-Tricks">
            <a:extLst>
              <a:ext uri="{FF2B5EF4-FFF2-40B4-BE49-F238E27FC236}">
                <a16:creationId xmlns:a16="http://schemas.microsoft.com/office/drawing/2014/main" id="{38213703-EFD3-5AA0-CF9E-CB5B2CA81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009" y="2051243"/>
            <a:ext cx="4881256" cy="1985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int.NET · GitHub">
            <a:extLst>
              <a:ext uri="{FF2B5EF4-FFF2-40B4-BE49-F238E27FC236}">
                <a16:creationId xmlns:a16="http://schemas.microsoft.com/office/drawing/2014/main" id="{ECE4C65D-B4E9-B2D6-5941-2031C3A9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4255183"/>
            <a:ext cx="2031514" cy="1821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AA8E6E0-CC10-3FC4-4864-F0FB256FF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15" y="4255183"/>
            <a:ext cx="1821569" cy="1821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ny's new Visual Story iOS app is designed for wedding and event  photographers: Digital Photography Review">
            <a:extLst>
              <a:ext uri="{FF2B5EF4-FFF2-40B4-BE49-F238E27FC236}">
                <a16:creationId xmlns:a16="http://schemas.microsoft.com/office/drawing/2014/main" id="{CB0C4205-12C1-434B-6569-1807591C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05" y="4255183"/>
            <a:ext cx="2241505" cy="1821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w To Install Visual Studio Code">
            <a:extLst>
              <a:ext uri="{FF2B5EF4-FFF2-40B4-BE49-F238E27FC236}">
                <a16:creationId xmlns:a16="http://schemas.microsoft.com/office/drawing/2014/main" id="{4D2A9008-DB1B-1439-0100-F34D2883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826" y="4233968"/>
            <a:ext cx="2540028" cy="1821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1299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D4A321-3A8E-F955-A763-9E9424A8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hu-HU" dirty="0"/>
              <a:t>Készítési Folyamatok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7D72E1F-5DF9-414D-222D-F35BE8C42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58849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/>
              <a:t>Először készítettünk egy minta oldalt ami alapján minden eszközhöz elkészítettük a hozzá tartozó oldalt</a:t>
            </a:r>
          </a:p>
          <a:p>
            <a:pPr>
              <a:lnSpc>
                <a:spcPct val="110000"/>
              </a:lnSpc>
            </a:pPr>
            <a:r>
              <a:rPr lang="hu-HU" dirty="0"/>
              <a:t>Az programozási </a:t>
            </a:r>
            <a:r>
              <a:rPr lang="hu-HU" dirty="0" err="1"/>
              <a:t>háttérel</a:t>
            </a:r>
            <a:r>
              <a:rPr lang="hu-HU" dirty="0"/>
              <a:t> kapcsolatban Szabó Emánuel Tanár Úr nyújtott segítséget </a:t>
            </a:r>
          </a:p>
          <a:p>
            <a:pPr>
              <a:lnSpc>
                <a:spcPct val="110000"/>
              </a:lnSpc>
            </a:pPr>
            <a:r>
              <a:rPr lang="hu-HU" dirty="0"/>
              <a:t>Mindig amikor elkészült egy oldal azt hozzá kötöttük a többihez majd feltöltöttük a </a:t>
            </a:r>
            <a:r>
              <a:rPr lang="hu-HU" dirty="0" err="1"/>
              <a:t>Github-ra</a:t>
            </a:r>
            <a:endParaRPr lang="hu-HU" dirty="0"/>
          </a:p>
          <a:p>
            <a:pPr>
              <a:lnSpc>
                <a:spcPct val="110000"/>
              </a:lnSpc>
            </a:pPr>
            <a:endParaRPr lang="hu-HU" dirty="0"/>
          </a:p>
        </p:txBody>
      </p: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93401815-9C3D-43EE-B4E4-2504090CE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9823" y="2012810"/>
            <a:ext cx="4948659" cy="3453535"/>
            <a:chOff x="7807230" y="2012810"/>
            <a:chExt cx="3251252" cy="3459865"/>
          </a:xfrm>
        </p:grpSpPr>
        <p:sp>
          <p:nvSpPr>
            <p:cNvPr id="4104" name="Rectangle 4103">
              <a:extLst>
                <a:ext uri="{FF2B5EF4-FFF2-40B4-BE49-F238E27FC236}">
                  <a16:creationId xmlns:a16="http://schemas.microsoft.com/office/drawing/2014/main" id="{CDC52205-72B7-41BE-99DF-6B24F25E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5" name="Rectangle 4104">
              <a:extLst>
                <a:ext uri="{FF2B5EF4-FFF2-40B4-BE49-F238E27FC236}">
                  <a16:creationId xmlns:a16="http://schemas.microsoft.com/office/drawing/2014/main" id="{298BFFC9-C8B3-41FE-B9CC-C492B0794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Programming Stock Photos, Images and Backgrounds for Free Download">
            <a:extLst>
              <a:ext uri="{FF2B5EF4-FFF2-40B4-BE49-F238E27FC236}">
                <a16:creationId xmlns:a16="http://schemas.microsoft.com/office/drawing/2014/main" id="{1E899C12-AEE7-B7FB-249D-83E478172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" b="2"/>
          <a:stretch/>
        </p:blipFill>
        <p:spPr bwMode="auto">
          <a:xfrm>
            <a:off x="6277257" y="2174242"/>
            <a:ext cx="4613872" cy="31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276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62AFF8F-860E-64BD-99D8-F74381CF2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hu-HU" dirty="0"/>
              <a:t>Anyaggyűjtés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141A3A1B-C186-178B-3E96-124C0AF3E6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517984"/>
              </p:ext>
            </p:extLst>
          </p:nvPr>
        </p:nvGraphicFramePr>
        <p:xfrm>
          <a:off x="5083856" y="820300"/>
          <a:ext cx="6672715" cy="488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3047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8" name="Rectangle 3097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0" name="Straight Connector 3099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C91FA0CC-729E-A2C8-8554-FBD9C70D6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hu-HU" sz="2500"/>
              <a:t>Maga a fényképezés és annak menete</a:t>
            </a:r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3104" name="Group 3103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3105" name="Rectangle 3104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6" name="Rectangle 3105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Hibrid fényképezőgép | a6000 cserélhető objektívvel rendelkező  fényképezőgép | Sony Hungary">
            <a:extLst>
              <a:ext uri="{FF2B5EF4-FFF2-40B4-BE49-F238E27FC236}">
                <a16:creationId xmlns:a16="http://schemas.microsoft.com/office/drawing/2014/main" id="{297B444D-0ECA-0C9F-1847-463B479A0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3" r="26853" b="-1"/>
          <a:stretch/>
        </p:blipFill>
        <p:spPr bwMode="auto">
          <a:xfrm>
            <a:off x="1271223" y="1116345"/>
            <a:ext cx="4825148" cy="386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Tartalom helye 2">
            <a:extLst>
              <a:ext uri="{FF2B5EF4-FFF2-40B4-BE49-F238E27FC236}">
                <a16:creationId xmlns:a16="http://schemas.microsoft.com/office/drawing/2014/main" id="{4C608B72-6ACA-39DD-04BA-126F165D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8" y="2015732"/>
            <a:ext cx="4669171" cy="38190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sz="1600" dirty="0"/>
              <a:t>Használt fényképezőgép: Sony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6000</a:t>
            </a:r>
          </a:p>
          <a:p>
            <a:pPr>
              <a:lnSpc>
                <a:spcPct val="110000"/>
              </a:lnSpc>
            </a:pPr>
            <a:r>
              <a:rPr lang="hu-HU" sz="1600" dirty="0">
                <a:cs typeface="Times New Roman" panose="02020603050405020304" pitchFamily="18" charset="0"/>
              </a:rPr>
              <a:t>Objektívek: Tele </a:t>
            </a:r>
            <a:r>
              <a:rPr lang="hu-HU" sz="1600" dirty="0" err="1">
                <a:cs typeface="Times New Roman" panose="02020603050405020304" pitchFamily="18" charset="0"/>
              </a:rPr>
              <a:t>objkt</a:t>
            </a:r>
            <a:r>
              <a:rPr lang="hu-HU" sz="1600" dirty="0">
                <a:cs typeface="Times New Roman" panose="02020603050405020304" pitchFamily="18" charset="0"/>
              </a:rPr>
              <a:t>(50-210) és Széles látószögű </a:t>
            </a:r>
            <a:r>
              <a:rPr lang="hu-HU" sz="1600" dirty="0" err="1">
                <a:cs typeface="Times New Roman" panose="02020603050405020304" pitchFamily="18" charset="0"/>
              </a:rPr>
              <a:t>objkt</a:t>
            </a:r>
            <a:r>
              <a:rPr lang="hu-HU" sz="1600" dirty="0">
                <a:cs typeface="Times New Roman" panose="02020603050405020304" pitchFamily="18" charset="0"/>
              </a:rPr>
              <a:t>(18-55)</a:t>
            </a:r>
          </a:p>
          <a:p>
            <a:pPr>
              <a:lnSpc>
                <a:spcPct val="110000"/>
              </a:lnSpc>
            </a:pPr>
            <a:r>
              <a:rPr lang="hu-HU" sz="1600" dirty="0">
                <a:cs typeface="Times New Roman" panose="02020603050405020304" pitchFamily="18" charset="0"/>
              </a:rPr>
              <a:t>A képek </a:t>
            </a:r>
            <a:r>
              <a:rPr lang="hu-HU" sz="1600" dirty="0" err="1">
                <a:cs typeface="Times New Roman" panose="02020603050405020304" pitchFamily="18" charset="0"/>
              </a:rPr>
              <a:t>körübelül</a:t>
            </a:r>
            <a:r>
              <a:rPr lang="hu-HU" sz="1600" dirty="0">
                <a:cs typeface="Times New Roman" panose="02020603050405020304" pitchFamily="18" charset="0"/>
              </a:rPr>
              <a:t> 90%-a </a:t>
            </a:r>
            <a:r>
              <a:rPr lang="hu-HU" sz="1600" dirty="0" err="1">
                <a:cs typeface="Times New Roman" panose="02020603050405020304" pitchFamily="18" charset="0"/>
              </a:rPr>
              <a:t>a</a:t>
            </a:r>
            <a:r>
              <a:rPr lang="hu-HU" sz="1600" dirty="0">
                <a:cs typeface="Times New Roman" panose="02020603050405020304" pitchFamily="18" charset="0"/>
              </a:rPr>
              <a:t> Tele </a:t>
            </a:r>
            <a:r>
              <a:rPr lang="hu-HU" sz="1600" dirty="0" err="1">
                <a:cs typeface="Times New Roman" panose="02020603050405020304" pitchFamily="18" charset="0"/>
              </a:rPr>
              <a:t>objektível</a:t>
            </a:r>
            <a:r>
              <a:rPr lang="hu-HU" sz="1600" dirty="0">
                <a:cs typeface="Times New Roman" panose="02020603050405020304" pitchFamily="18" charset="0"/>
              </a:rPr>
              <a:t> készült </a:t>
            </a: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hu-HU" sz="1600" dirty="0" err="1">
                <a:cs typeface="Times New Roman" panose="02020603050405020304" pitchFamily="18" charset="0"/>
                <a:sym typeface="Wingdings" panose="05000000000000000000" pitchFamily="2" charset="2"/>
              </a:rPr>
              <a:t>Bokeh</a:t>
            </a: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 hatás(háttér elmosódás)</a:t>
            </a:r>
          </a:p>
          <a:p>
            <a:pPr>
              <a:lnSpc>
                <a:spcPct val="110000"/>
              </a:lnSpc>
            </a:pP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A fotózást úgy viteleztük ki, hogy be rendeztünk egy hátteret így konzisztens képeket kaptunk</a:t>
            </a:r>
          </a:p>
          <a:p>
            <a:pPr>
              <a:lnSpc>
                <a:spcPct val="110000"/>
              </a:lnSpc>
            </a:pP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A képek </a:t>
            </a:r>
            <a:r>
              <a:rPr lang="hu-HU" sz="1600" dirty="0" err="1">
                <a:cs typeface="Times New Roman" panose="02020603050405020304" pitchFamily="18" charset="0"/>
                <a:sym typeface="Wingdings" panose="05000000000000000000" pitchFamily="2" charset="2"/>
              </a:rPr>
              <a:t>álványról</a:t>
            </a: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 készültek</a:t>
            </a:r>
          </a:p>
          <a:p>
            <a:pPr>
              <a:lnSpc>
                <a:spcPct val="110000"/>
              </a:lnSpc>
            </a:pPr>
            <a:r>
              <a:rPr lang="hu-HU" sz="1600" dirty="0">
                <a:cs typeface="Times New Roman" panose="02020603050405020304" pitchFamily="18" charset="0"/>
                <a:sym typeface="Wingdings" panose="05000000000000000000" pitchFamily="2" charset="2"/>
              </a:rPr>
              <a:t>Fényképezés előtt minden eszközt megtakarítottunk a képek miatt is meg egyébként is rájuk fért</a:t>
            </a:r>
            <a:endParaRPr lang="hu-HU" sz="1600" dirty="0"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hu-HU" sz="1200" dirty="0"/>
          </a:p>
        </p:txBody>
      </p:sp>
      <p:pic>
        <p:nvPicPr>
          <p:cNvPr id="3108" name="Picture 3107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10" name="Straight Connector 3109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896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8F0BDCE-BB62-4DC7-B00E-1382A20EC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C53B29-B0D0-42FB-9FFF-ACF647D85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2EE010E6-F470-322E-5589-1DA2FE62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23" y="804520"/>
            <a:ext cx="2830940" cy="1049235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lang="en-US" dirty="0"/>
              <a:t>Minta </a:t>
            </a:r>
            <a:r>
              <a:rPr lang="en-US" dirty="0" err="1"/>
              <a:t>képek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1DC2D9-452E-4E6C-B8E1-1A31BB2E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11EA79B-3A90-4ECB-9E55-D340C4E75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77BA22-3895-46C9-B491-985C5BFDD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1DAA9A-FEBF-4E28-A800-0E76422A8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9048A785-1CEE-4D9F-BE53-3382B11D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7D4842-D794-49A1-84EC-F82562A30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Kép 22">
            <a:extLst>
              <a:ext uri="{FF2B5EF4-FFF2-40B4-BE49-F238E27FC236}">
                <a16:creationId xmlns:a16="http://schemas.microsoft.com/office/drawing/2014/main" id="{543DD1AE-8DD4-0B71-FAEA-6DC4C122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49" y="828107"/>
            <a:ext cx="6928278" cy="4435219"/>
          </a:xfrm>
          <a:prstGeom prst="rect">
            <a:avLst/>
          </a:prstGeom>
        </p:spPr>
      </p:pic>
      <p:pic>
        <p:nvPicPr>
          <p:cNvPr id="2051" name="Kép 2050">
            <a:extLst>
              <a:ext uri="{FF2B5EF4-FFF2-40B4-BE49-F238E27FC236}">
                <a16:creationId xmlns:a16="http://schemas.microsoft.com/office/drawing/2014/main" id="{5706099C-979A-35CD-8CE7-4F1E05A51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448" y="811444"/>
            <a:ext cx="6928279" cy="4435220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D702780-4A3B-7794-ADE4-805DC6836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145" y="851213"/>
            <a:ext cx="6928277" cy="441101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DE6CE89-5F2B-E6C9-ED51-A286B1CCF3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176" r="4" b="4"/>
          <a:stretch/>
        </p:blipFill>
        <p:spPr>
          <a:xfrm>
            <a:off x="4292144" y="851213"/>
            <a:ext cx="6928278" cy="4435219"/>
          </a:xfrm>
          <a:prstGeom prst="rect">
            <a:avLst/>
          </a:prstGeom>
        </p:spPr>
      </p:pic>
      <p:pic>
        <p:nvPicPr>
          <p:cNvPr id="2048" name="Kép 2047">
            <a:extLst>
              <a:ext uri="{FF2B5EF4-FFF2-40B4-BE49-F238E27FC236}">
                <a16:creationId xmlns:a16="http://schemas.microsoft.com/office/drawing/2014/main" id="{D00E1B63-4AE2-7FA6-B75B-5C3C10C5C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1838" y="811444"/>
            <a:ext cx="6928277" cy="4499578"/>
          </a:xfrm>
          <a:prstGeom prst="rect">
            <a:avLst/>
          </a:prstGeom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id="{D67CE8C2-9CB3-CB7D-AD5C-51E071F3B1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1837" y="770472"/>
            <a:ext cx="6928278" cy="4596699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D09D0A34-5564-F6A2-6AFD-B9C16EDB0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1837" y="769409"/>
            <a:ext cx="6928277" cy="45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741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C176C9-A520-78A9-9017-3BF79817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647" y="2488176"/>
            <a:ext cx="5442706" cy="2940167"/>
          </a:xfrm>
        </p:spPr>
        <p:txBody>
          <a:bodyPr>
            <a:normAutofit/>
          </a:bodyPr>
          <a:lstStyle/>
          <a:p>
            <a:pPr algn="ctr"/>
            <a:r>
              <a:rPr lang="hu-HU" sz="60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117168319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Galé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TM10001114[[fn=Galéria]]</Template>
  <TotalTime>59</TotalTime>
  <Words>314</Words>
  <Application>Microsoft Office PowerPoint</Application>
  <PresentationFormat>Szélesvásznú</PresentationFormat>
  <Paragraphs>28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Times New Roman</vt:lpstr>
      <vt:lpstr>Galéria</vt:lpstr>
      <vt:lpstr>Informatika történelmi kiállítás</vt:lpstr>
      <vt:lpstr>Mi is ez az oldal?</vt:lpstr>
      <vt:lpstr>Az oldal Főbb jellemzői / kialakítása</vt:lpstr>
      <vt:lpstr>Használt Szoftverek és Programozási nyelvek</vt:lpstr>
      <vt:lpstr>Készítési Folyamatok</vt:lpstr>
      <vt:lpstr>Anyaggyűjtés</vt:lpstr>
      <vt:lpstr>Maga a fényképezés és annak menete</vt:lpstr>
      <vt:lpstr>Minta képek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Informatika történelmi kiállítás</dc:title>
  <dc:creator>Krausz Márton Alajos</dc:creator>
  <cp:lastModifiedBy>Krausz Márton Alajos</cp:lastModifiedBy>
  <cp:revision>5</cp:revision>
  <dcterms:created xsi:type="dcterms:W3CDTF">2023-05-14T12:26:45Z</dcterms:created>
  <dcterms:modified xsi:type="dcterms:W3CDTF">2023-05-14T13:25:57Z</dcterms:modified>
</cp:coreProperties>
</file>